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8" r:id="rId3"/>
    <p:sldId id="289" r:id="rId4"/>
    <p:sldId id="286" r:id="rId5"/>
    <p:sldId id="285" r:id="rId6"/>
    <p:sldId id="307" r:id="rId7"/>
    <p:sldId id="291" r:id="rId8"/>
    <p:sldId id="292" r:id="rId9"/>
    <p:sldId id="293" r:id="rId10"/>
    <p:sldId id="282" r:id="rId11"/>
    <p:sldId id="294" r:id="rId12"/>
    <p:sldId id="295" r:id="rId13"/>
    <p:sldId id="259" r:id="rId14"/>
    <p:sldId id="297" r:id="rId15"/>
    <p:sldId id="267" r:id="rId16"/>
    <p:sldId id="296" r:id="rId17"/>
    <p:sldId id="260" r:id="rId18"/>
    <p:sldId id="261" r:id="rId19"/>
    <p:sldId id="262" r:id="rId20"/>
    <p:sldId id="263" r:id="rId21"/>
    <p:sldId id="273" r:id="rId22"/>
    <p:sldId id="264" r:id="rId23"/>
    <p:sldId id="271" r:id="rId24"/>
    <p:sldId id="299" r:id="rId25"/>
    <p:sldId id="265" r:id="rId26"/>
    <p:sldId id="266" r:id="rId27"/>
    <p:sldId id="270" r:id="rId28"/>
    <p:sldId id="268" r:id="rId29"/>
    <p:sldId id="269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301" r:id="rId38"/>
    <p:sldId id="281" r:id="rId39"/>
    <p:sldId id="308" r:id="rId40"/>
    <p:sldId id="300" r:id="rId41"/>
    <p:sldId id="305" r:id="rId42"/>
    <p:sldId id="304" r:id="rId43"/>
    <p:sldId id="303" r:id="rId44"/>
    <p:sldId id="302" r:id="rId45"/>
    <p:sldId id="30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E36"/>
    <a:srgbClr val="D7D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439"/>
  </p:normalViewPr>
  <p:slideViewPr>
    <p:cSldViewPr snapToGrid="0" snapToObjects="1">
      <p:cViewPr>
        <p:scale>
          <a:sx n="74" d="100"/>
          <a:sy n="74" d="100"/>
        </p:scale>
        <p:origin x="2016" y="688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A25F8-8E08-B64E-BC0A-98677CA7ABC7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44E3E-679D-7147-BF6C-DD258BFB2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4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6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107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43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8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53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88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44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17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75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35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87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3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8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47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4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1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5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44E3E-679D-7147-BF6C-DD258BFB2E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7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B5D7D4-5BC2-784C-8919-30B7CD537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F98B81-5B19-F14D-A81F-51C9D16670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61A4C7-7824-2042-8DF3-7473519C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072DF8D-ACB8-C04E-8DE6-66A2F29C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E0F810-250D-8448-996B-17DD36F8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0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82732D-BF53-4F49-8374-304E6336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F24E163-1522-3240-9DA9-B980C7B2C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6B03D3-30C5-4440-8402-BB6CF1DFD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D36B27-7F70-8543-B5CA-D8EE5C4E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396128-DECD-3B45-B6B4-0033C1468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8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3FC61C1-F020-5949-A1F8-C87A81815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BD1FD0-FFF3-EF42-B7BF-F1E455EA2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85FE41-522A-8447-9865-AC8E61CD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E703CA-ECEF-A446-BCC6-9D587C48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07DEBC-1E17-9C45-A3F1-C4EF60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6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693439-D0C8-114F-89C1-82082BBA9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E02DA7-83A1-1B4B-B753-690D3FE5E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B07792-1FB4-7B48-9F55-45AE7FFA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8403D2-6B1B-5749-9775-0E55A19F3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5AF867-923A-5745-AB28-1F8C15ABA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1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4B3E2E-A10C-9D44-B413-9311ABC8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EB7A44E-194A-7042-870F-9988D14BA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7C205C-14CF-9B4E-8FAF-76878741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C7C41E-952C-4947-BCBC-BBF2C647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CF4286-F7B2-2E4A-B10D-005E7372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A8488D-90AA-A64F-8116-043BA666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2E11A6-9623-EE4C-A3B3-91EBB2C4E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5D91CF-1116-3541-A22C-CBD9D2DFD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B9372A-127C-B64E-BEFD-02CD8BA3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8215F6F-B615-1140-9D63-AC475B35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C0F7B7-F563-3340-B4BD-CE3B348D7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7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D7EDD4-AF73-CA45-9D72-BC4577524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3B7713-D2CE-F347-93D6-B0FCABBC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22B594-D015-AD4E-A70F-14FFF61EF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7EE39CC-EEB2-7D46-92B0-D98C0FFABB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8D1FD2B-6ABA-8044-BEC0-91EC160E1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0E11F61-04B7-F242-A30B-F08B2E82E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3B153AD-65B9-7C49-89F4-A316AA5D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8F2C113-B3A8-C447-A288-C4516E5C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C9E562-0E8C-C144-B577-AE02D3D1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E4AA4CA-FBD6-944E-94E3-45FC89F18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254A034-570C-3E42-9002-D36B38C9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4059F6C-DB64-9C44-BE6A-4E0BF26B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6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5EAED79-D23F-0947-A2A1-6DC6EF177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754FC06-6AF6-654D-869F-4213BBA2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00E0A81-B1D8-3542-8884-6582FEC5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4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3E866E-4B26-A24D-99F5-F1697E63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4DFD80-D465-414E-AF4D-70D6126BB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48F002A-31E1-A547-A996-063B36825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E6C583-2AB0-8342-A9E4-6DE60BB7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742AAD6-67FE-454E-B277-C86E772B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402EC0-DA71-7D4A-809F-D97E354C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8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C9BFF6-DEBB-E847-8ADE-47F8BB41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735B00B-7C5E-2945-8BB2-3A0E1B024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53D300-27C0-E747-8324-BB3FC7888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F518C8-7958-D24C-9F07-F7C8276F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B87314A-0C0E-7B48-B41E-3ED5FFEC4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2A6049E-A502-3044-B9F5-57205B17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57A7CD9-7105-ED4F-A707-021020CB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FAD100C-586E-0947-A7BA-DB651929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E1A88D-B973-1D46-8A8D-C6F17FA3D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61FFD-DE9D-9B4E-A4FF-4A05C6D5945E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E2EC22-88C7-9E46-A1F7-F208DE561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045700-F070-8E43-A419-F98CE73D5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3D94-61C0-324A-98A5-1D33BAD21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5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380" y="3674851"/>
            <a:ext cx="10556111" cy="1240039"/>
          </a:xfrm>
        </p:spPr>
        <p:txBody>
          <a:bodyPr>
            <a:noAutofit/>
          </a:bodyPr>
          <a:lstStyle/>
          <a:p>
            <a:r>
              <a:rPr lang="en-GB" sz="7200" b="1" dirty="0">
                <a:solidFill>
                  <a:schemeClr val="bg2">
                    <a:lumMod val="25000"/>
                  </a:schemeClr>
                </a:solidFill>
              </a:rPr>
              <a:t>PowerPoint…</a:t>
            </a:r>
            <a:endParaRPr lang="en-US" sz="7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68503C-371E-3E46-A1F5-3BA84523C4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1" t="21098" r="34968" b="29451"/>
          <a:stretch/>
        </p:blipFill>
        <p:spPr>
          <a:xfrm>
            <a:off x="4745786" y="775502"/>
            <a:ext cx="2617300" cy="2442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949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802" y="2002039"/>
            <a:ext cx="10556111" cy="2387600"/>
          </a:xfrm>
        </p:spPr>
        <p:txBody>
          <a:bodyPr>
            <a:noAutofit/>
          </a:bodyPr>
          <a:lstStyle/>
          <a:p>
            <a:r>
              <a:rPr lang="en-GB" sz="7200" b="1" dirty="0">
                <a:solidFill>
                  <a:schemeClr val="bg2">
                    <a:lumMod val="25000"/>
                  </a:schemeClr>
                </a:solidFill>
              </a:rPr>
              <a:t>Creating PowerPoint files with Officegen and Node.js</a:t>
            </a:r>
            <a:endParaRPr lang="en-US" sz="7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036E1E0-4B13-BF41-9C76-3A37B0BA3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858" y="4562737"/>
            <a:ext cx="9144000" cy="1655762"/>
          </a:xfrm>
        </p:spPr>
        <p:txBody>
          <a:bodyPr/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Paul Jensen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8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01" y="2184400"/>
            <a:ext cx="10556111" cy="2286000"/>
          </a:xfrm>
        </p:spPr>
        <p:txBody>
          <a:bodyPr>
            <a:noAutofit/>
          </a:bodyPr>
          <a:lstStyle/>
          <a:p>
            <a:r>
              <a:rPr lang="en-GB" sz="7200" b="1" dirty="0">
                <a:solidFill>
                  <a:schemeClr val="bg2">
                    <a:lumMod val="25000"/>
                  </a:schemeClr>
                </a:solidFill>
              </a:rPr>
              <a:t>PowerPoint is very popular for making diagrams</a:t>
            </a:r>
            <a:endParaRPr lang="en-US" sz="7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E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466FD11-4C05-B54D-82AF-96E0F1D52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92" y="558800"/>
            <a:ext cx="9302206" cy="5232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D3B539C-58BB-3E47-B098-26576994381F}"/>
              </a:ext>
            </a:extLst>
          </p:cNvPr>
          <p:cNvSpPr/>
          <p:nvPr/>
        </p:nvSpPr>
        <p:spPr>
          <a:xfrm>
            <a:off x="5819422" y="4024489"/>
            <a:ext cx="220134" cy="1241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18E724-60EC-BE4E-9040-8BB95B5E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018" y="2187389"/>
            <a:ext cx="9144000" cy="259209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We wanted to use this diagram across many clients, but it took a long time to create each one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1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18E724-60EC-BE4E-9040-8BB95B5E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8795" y="2532743"/>
            <a:ext cx="9144000" cy="181276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So we looked at ways to solve that problem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9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9884" y="3912243"/>
            <a:ext cx="9144000" cy="185846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and discovered a way to solve it using Node.js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D2D3626-95F1-1A42-B1B6-01565B3E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56" y="1168100"/>
            <a:ext cx="3695455" cy="226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9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18E724-60EC-BE4E-9040-8BB95B5EF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2436" y="3671455"/>
            <a:ext cx="9144000" cy="177814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You don’t need PowerPoint to create PowerPoint files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4D1AEB4-59A2-644D-B8F4-8C3657AF3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1" t="21098" r="34968" b="29451"/>
          <a:stretch/>
        </p:blipFill>
        <p:spPr>
          <a:xfrm>
            <a:off x="4745786" y="775502"/>
            <a:ext cx="2617300" cy="2442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161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335" y="3920835"/>
            <a:ext cx="9144000" cy="1792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You can create them with a text editor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3C2D19A-E2FC-C14C-990E-F529C416C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18" y="900350"/>
            <a:ext cx="2534157" cy="253415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4D2A514-2041-F042-8CB4-54C53431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57" y="887943"/>
            <a:ext cx="2558969" cy="255896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066BEE9-EA22-9542-91DB-22CCA33F7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335" y="900350"/>
            <a:ext cx="2540000" cy="2540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15577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F46DF6-CCD3-E649-91D7-DE9A5DB44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66" y="261725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>
                <a:solidFill>
                  <a:schemeClr val="bg2">
                    <a:lumMod val="25000"/>
                  </a:schemeClr>
                </a:solidFill>
              </a:rPr>
              <a:t>How is this possible?</a:t>
            </a:r>
            <a:endParaRPr lang="en-US" sz="60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434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F0A8E49-AFA8-DB4E-BF2E-15C13C60F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6475" y="0"/>
            <a:ext cx="14204950" cy="71024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7DE987-936B-104E-A302-E1261388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72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WHAT IF I TOLD YOU</a:t>
            </a:r>
            <a:endParaRPr lang="en-US" sz="720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E6CD8A3-C492-4D43-AF48-51E0BA5D79A6}"/>
              </a:ext>
            </a:extLst>
          </p:cNvPr>
          <p:cNvSpPr/>
          <p:nvPr/>
        </p:nvSpPr>
        <p:spPr>
          <a:xfrm>
            <a:off x="696410" y="4795342"/>
            <a:ext cx="107991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0" spc="3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POWERPOINT FILES</a:t>
            </a:r>
          </a:p>
          <a:p>
            <a:pPr algn="ctr"/>
            <a:r>
              <a:rPr lang="en-GB" sz="6000" spc="30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ARE JUST ZIP FILES</a:t>
            </a:r>
            <a:endParaRPr lang="en-US" sz="6000" spc="300" dirty="0"/>
          </a:p>
        </p:txBody>
      </p:sp>
    </p:spTree>
    <p:extLst>
      <p:ext uri="{BB962C8B-B14F-4D97-AF65-F5344CB8AC3E}">
        <p14:creationId xmlns:p14="http://schemas.microsoft.com/office/powerpoint/2010/main" val="331196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869" y="2743199"/>
            <a:ext cx="10556111" cy="1240039"/>
          </a:xfrm>
        </p:spPr>
        <p:txBody>
          <a:bodyPr>
            <a:noAutofit/>
          </a:bodyPr>
          <a:lstStyle/>
          <a:p>
            <a:r>
              <a:rPr lang="en-GB" sz="7200" b="1" dirty="0">
                <a:solidFill>
                  <a:schemeClr val="bg2">
                    <a:lumMod val="25000"/>
                  </a:schemeClr>
                </a:solidFill>
              </a:rPr>
              <a:t>It gets a lot of stick</a:t>
            </a:r>
            <a:endParaRPr lang="en-US" sz="7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35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16F768-9C68-3841-BE69-12956B34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40997-EBE6-AF4B-85FF-C199DEFEFF8F}"/>
              </a:ext>
            </a:extLst>
          </p:cNvPr>
          <p:cNvSpPr txBox="1"/>
          <p:nvPr/>
        </p:nvSpPr>
        <p:spPr>
          <a:xfrm>
            <a:off x="3396320" y="4236335"/>
            <a:ext cx="5468805" cy="1107996"/>
          </a:xfrm>
          <a:prstGeom prst="rect">
            <a:avLst/>
          </a:prstGeom>
          <a:solidFill>
            <a:schemeClr val="tx1">
              <a:alpha val="77000"/>
            </a:schemeClr>
          </a:solidFill>
          <a:ln w="82550">
            <a:noFill/>
          </a:ln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to the terminal</a:t>
            </a:r>
            <a:endParaRPr lang="en-US" sz="66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660E4F5-60D9-FC4D-BB3C-69478B56A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523" y="1476174"/>
            <a:ext cx="24384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00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AAD2E52-7D1F-4246-97A2-61BE8BE79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51" y="2630257"/>
            <a:ext cx="6337300" cy="181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1088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096" y="2662177"/>
            <a:ext cx="9144000" cy="107644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Office Open XML file format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71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19" y="1840374"/>
            <a:ext cx="9144000" cy="315988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A way to future-proof documents so that they are still readable long after the software that created them is gone*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33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119" y="1840374"/>
            <a:ext cx="9144000" cy="3159889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A way to future-proof documents so that they are still readable long after the software that created them is gone*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xmlns="" id="{324DCEF3-0DF0-B449-A74E-417DF4548E85}"/>
              </a:ext>
            </a:extLst>
          </p:cNvPr>
          <p:cNvSpPr txBox="1">
            <a:spLocks/>
          </p:cNvSpPr>
          <p:nvPr/>
        </p:nvSpPr>
        <p:spPr>
          <a:xfrm>
            <a:off x="1562119" y="6048764"/>
            <a:ext cx="9144000" cy="5218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bg2">
                    <a:lumMod val="25000"/>
                  </a:schemeClr>
                </a:solidFill>
              </a:rPr>
              <a:t>* or made illegal by the Anti-PowerPoint Party</a:t>
            </a:r>
            <a:endParaRPr 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2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095" y="5324354"/>
            <a:ext cx="9144000" cy="107644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GB" b="1" dirty="0" err="1">
                <a:solidFill>
                  <a:schemeClr val="bg2">
                    <a:lumMod val="25000"/>
                  </a:schemeClr>
                </a:solidFill>
              </a:rPr>
              <a:t>bit.ly</a:t>
            </a: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/1HKT1TH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216999-5F96-6346-8747-A622022B3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86" y="300922"/>
            <a:ext cx="7130219" cy="511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4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095" y="5324354"/>
            <a:ext cx="9144000" cy="107644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GB" b="1" dirty="0" err="1">
                <a:solidFill>
                  <a:schemeClr val="bg2">
                    <a:lumMod val="25000"/>
                  </a:schemeClr>
                </a:solidFill>
              </a:rPr>
              <a:t>bit.ly</a:t>
            </a: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/2DzQFuK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9049C8-9840-0547-BF0F-32484E982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694" y="240265"/>
            <a:ext cx="7424801" cy="53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74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3058" y="2071322"/>
            <a:ext cx="5953458" cy="2715355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You don’t have to write XML by hand to make these</a:t>
            </a:r>
            <a:br>
              <a:rPr lang="en-GB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PowerPoint files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34C5274-78B3-C64D-8277-8D841AF7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98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4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58" y="4745620"/>
            <a:ext cx="9144000" cy="1025089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bg2">
                    <a:lumMod val="25000"/>
                  </a:schemeClr>
                </a:solidFill>
              </a:rPr>
              <a:t>PptxGenJS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FA14E9-87D4-0E4E-A487-CD91277F9681}"/>
              </a:ext>
            </a:extLst>
          </p:cNvPr>
          <p:cNvSpPr txBox="1"/>
          <p:nvPr/>
        </p:nvSpPr>
        <p:spPr>
          <a:xfrm>
            <a:off x="4191896" y="5770709"/>
            <a:ext cx="382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gitbrent.github.io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PptxGenJS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8789DA-F474-AD4D-A7A8-3FB73BF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73" y="361892"/>
            <a:ext cx="7548167" cy="46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7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58" y="4745620"/>
            <a:ext cx="9144000" cy="1025089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Officegen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FA14E9-87D4-0E4E-A487-CD91277F9681}"/>
              </a:ext>
            </a:extLst>
          </p:cNvPr>
          <p:cNvSpPr txBox="1"/>
          <p:nvPr/>
        </p:nvSpPr>
        <p:spPr>
          <a:xfrm>
            <a:off x="4057499" y="5770709"/>
            <a:ext cx="408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Ziv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-Barber/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officegen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18C006B-CF21-E746-9BB2-861907BD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23" y="339529"/>
            <a:ext cx="7137265" cy="44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3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68" y="2743199"/>
            <a:ext cx="10556111" cy="1121506"/>
          </a:xfrm>
        </p:spPr>
        <p:txBody>
          <a:bodyPr>
            <a:noAutofit/>
          </a:bodyPr>
          <a:lstStyle/>
          <a:p>
            <a:r>
              <a:rPr lang="en-GB" i="1" dirty="0"/>
              <a:t>“PowerPoint makes us stupid.”</a:t>
            </a:r>
            <a:endParaRPr lang="en-US" sz="7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A2503F-92BA-854C-8182-DCD009F035E7}"/>
              </a:ext>
            </a:extLst>
          </p:cNvPr>
          <p:cNvSpPr txBox="1"/>
          <p:nvPr/>
        </p:nvSpPr>
        <p:spPr>
          <a:xfrm>
            <a:off x="6603999" y="4237239"/>
            <a:ext cx="2605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General James N. </a:t>
            </a:r>
            <a:r>
              <a:rPr lang="en-GB" dirty="0" err="1"/>
              <a:t>Mattis</a:t>
            </a:r>
            <a:r>
              <a:rPr lang="en-GB" dirty="0"/>
              <a:t>,</a:t>
            </a:r>
          </a:p>
          <a:p>
            <a:r>
              <a:rPr lang="en-GB" dirty="0"/>
              <a:t>US Secretary of Defence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C2BB2EE9-C9C3-6446-BFF8-51ED12946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003" y="1489960"/>
            <a:ext cx="6510890" cy="4351338"/>
          </a:xfrm>
        </p:spPr>
      </p:pic>
    </p:spTree>
    <p:extLst>
      <p:ext uri="{BB962C8B-B14F-4D97-AF65-F5344CB8AC3E}">
        <p14:creationId xmlns:p14="http://schemas.microsoft.com/office/powerpoint/2010/main" val="2678727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C4F4612-E2F0-644B-BE6A-A2B0AF260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5" y="2623585"/>
            <a:ext cx="7086600" cy="157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93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BD8B8B54-6DDB-9D40-BB98-420447EE6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01" y="1786912"/>
            <a:ext cx="72517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178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655AA029-655F-7A4E-A48F-F6C67B9DB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77" y="1634112"/>
            <a:ext cx="7874000" cy="353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5545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EC7253B-3258-8048-BF11-6C50C4F0A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74" y="1440636"/>
            <a:ext cx="6007100" cy="3848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3929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F1FF5B-823D-3D47-84AF-B15D6C8D8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369" y="1397361"/>
            <a:ext cx="489609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4800" b="1" dirty="0"/>
              <a:t>You can also add</a:t>
            </a:r>
          </a:p>
          <a:p>
            <a:pPr lvl="1"/>
            <a:endParaRPr lang="en-GB" sz="4800" b="1" dirty="0"/>
          </a:p>
          <a:p>
            <a:pPr lvl="1"/>
            <a:r>
              <a:rPr lang="en-GB" sz="4800" b="1" dirty="0"/>
              <a:t> Images</a:t>
            </a:r>
          </a:p>
          <a:p>
            <a:pPr lvl="1"/>
            <a:r>
              <a:rPr lang="en-GB" sz="4800" b="1" dirty="0"/>
              <a:t> Shapes</a:t>
            </a:r>
          </a:p>
          <a:p>
            <a:pPr lvl="1"/>
            <a:r>
              <a:rPr lang="en-GB" sz="4800" b="1" dirty="0"/>
              <a:t> Tables</a:t>
            </a:r>
          </a:p>
          <a:p>
            <a:pPr lvl="1"/>
            <a:r>
              <a:rPr lang="en-GB" sz="4800" b="1" dirty="0"/>
              <a:t> Charts</a:t>
            </a:r>
          </a:p>
          <a:p>
            <a:pPr lvl="1"/>
            <a:endParaRPr lang="en-GB" sz="4800" b="1" dirty="0"/>
          </a:p>
          <a:p>
            <a:pPr marL="457200" lvl="1" indent="0">
              <a:buNone/>
            </a:pP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203073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5A944BB9-377A-7B49-84A0-C131EC09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02" y="1879800"/>
            <a:ext cx="10515600" cy="3108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056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16F768-9C68-3841-BE69-12956B34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40997-EBE6-AF4B-85FF-C199DEFEFF8F}"/>
              </a:ext>
            </a:extLst>
          </p:cNvPr>
          <p:cNvSpPr txBox="1"/>
          <p:nvPr/>
        </p:nvSpPr>
        <p:spPr>
          <a:xfrm>
            <a:off x="4013314" y="4132241"/>
            <a:ext cx="4165371" cy="1107996"/>
          </a:xfrm>
          <a:prstGeom prst="rect">
            <a:avLst/>
          </a:prstGeom>
          <a:solidFill>
            <a:schemeClr val="tx1">
              <a:alpha val="77000"/>
            </a:schemeClr>
          </a:solidFill>
          <a:ln w="82550">
            <a:noFill/>
          </a:ln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to the code</a:t>
            </a:r>
            <a:endParaRPr lang="en-US" sz="6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087D4F-187F-8F42-A30D-1E993CA2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889000"/>
            <a:ext cx="2540000" cy="2540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44216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40236C0B-CC7B-C44C-B310-E38AF39F1346}"/>
              </a:ext>
            </a:extLst>
          </p:cNvPr>
          <p:cNvSpPr txBox="1">
            <a:spLocks/>
          </p:cNvSpPr>
          <p:nvPr/>
        </p:nvSpPr>
        <p:spPr>
          <a:xfrm>
            <a:off x="1446372" y="2372811"/>
            <a:ext cx="9144000" cy="2048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We used Officegen to automate generating the diagram for us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32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516F768-9C68-3841-BE69-12956B34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440997-EBE6-AF4B-85FF-C199DEFEFF8F}"/>
              </a:ext>
            </a:extLst>
          </p:cNvPr>
          <p:cNvSpPr txBox="1"/>
          <p:nvPr/>
        </p:nvSpPr>
        <p:spPr>
          <a:xfrm>
            <a:off x="4013314" y="4132241"/>
            <a:ext cx="4165371" cy="1107996"/>
          </a:xfrm>
          <a:prstGeom prst="rect">
            <a:avLst/>
          </a:prstGeom>
          <a:solidFill>
            <a:schemeClr val="tx1">
              <a:alpha val="77000"/>
            </a:schemeClr>
          </a:solidFill>
          <a:ln w="82550">
            <a:noFill/>
          </a:ln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</a:rPr>
              <a:t>to the code</a:t>
            </a:r>
            <a:endParaRPr lang="en-US" sz="6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C087D4F-187F-8F42-A30D-1E993CA2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889000"/>
            <a:ext cx="2540000" cy="25400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365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2D3203C9-ED5A-3F40-B6A6-B9B96EF69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27" y="55271"/>
            <a:ext cx="8820273" cy="6988996"/>
          </a:xfrm>
        </p:spPr>
      </p:pic>
    </p:spTree>
    <p:extLst>
      <p:ext uri="{BB962C8B-B14F-4D97-AF65-F5344CB8AC3E}">
        <p14:creationId xmlns:p14="http://schemas.microsoft.com/office/powerpoint/2010/main" val="412843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40236C0B-CC7B-C44C-B310-E38AF39F1346}"/>
              </a:ext>
            </a:extLst>
          </p:cNvPr>
          <p:cNvSpPr txBox="1">
            <a:spLocks/>
          </p:cNvSpPr>
          <p:nvPr/>
        </p:nvSpPr>
        <p:spPr>
          <a:xfrm>
            <a:off x="1446372" y="2037805"/>
            <a:ext cx="9144000" cy="308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So you can create PowerPoint files without using PowerPoint.</a:t>
            </a:r>
          </a:p>
          <a:p>
            <a:pPr algn="ctr"/>
            <a:endParaRPr lang="en-GB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Mission Accomplished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725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58" y="4745620"/>
            <a:ext cx="9144000" cy="1025089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Officegen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FA14E9-87D4-0E4E-A487-CD91277F9681}"/>
              </a:ext>
            </a:extLst>
          </p:cNvPr>
          <p:cNvSpPr txBox="1"/>
          <p:nvPr/>
        </p:nvSpPr>
        <p:spPr>
          <a:xfrm>
            <a:off x="4057499" y="5770709"/>
            <a:ext cx="408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github.com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Ziv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-Barber/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officegen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18C006B-CF21-E746-9BB2-861907BD4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23" y="339529"/>
            <a:ext cx="7137265" cy="440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41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F6D04D9-40E4-864D-986B-C985EDE09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058" y="4745620"/>
            <a:ext cx="9144000" cy="1025089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bg2">
                    <a:lumMod val="25000"/>
                  </a:schemeClr>
                </a:solidFill>
              </a:rPr>
              <a:t>PptxGenJS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FA14E9-87D4-0E4E-A487-CD91277F9681}"/>
              </a:ext>
            </a:extLst>
          </p:cNvPr>
          <p:cNvSpPr txBox="1"/>
          <p:nvPr/>
        </p:nvSpPr>
        <p:spPr>
          <a:xfrm>
            <a:off x="4191896" y="5770709"/>
            <a:ext cx="382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https://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gitbrent.github.io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PptxGenJS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8789DA-F474-AD4D-A7A8-3FB73BFD2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73" y="361892"/>
            <a:ext cx="7548167" cy="465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24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40236C0B-CC7B-C44C-B310-E38AF39F1346}"/>
              </a:ext>
            </a:extLst>
          </p:cNvPr>
          <p:cNvSpPr txBox="1">
            <a:spLocks/>
          </p:cNvSpPr>
          <p:nvPr/>
        </p:nvSpPr>
        <p:spPr>
          <a:xfrm>
            <a:off x="1446372" y="2037805"/>
            <a:ext cx="9144000" cy="308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and if you’re curious…</a:t>
            </a:r>
          </a:p>
        </p:txBody>
      </p:sp>
    </p:spTree>
    <p:extLst>
      <p:ext uri="{BB962C8B-B14F-4D97-AF65-F5344CB8AC3E}">
        <p14:creationId xmlns:p14="http://schemas.microsoft.com/office/powerpoint/2010/main" val="3027098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1D9138-6845-8846-99D3-4D64AB42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4297"/>
            <a:ext cx="12476355" cy="85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676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40236C0B-CC7B-C44C-B310-E38AF39F1346}"/>
              </a:ext>
            </a:extLst>
          </p:cNvPr>
          <p:cNvSpPr txBox="1">
            <a:spLocks/>
          </p:cNvSpPr>
          <p:nvPr/>
        </p:nvSpPr>
        <p:spPr>
          <a:xfrm>
            <a:off x="1446372" y="2037805"/>
            <a:ext cx="9144000" cy="308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874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335" y="1981201"/>
            <a:ext cx="10556111" cy="2256038"/>
          </a:xfrm>
        </p:spPr>
        <p:txBody>
          <a:bodyPr>
            <a:noAutofit/>
          </a:bodyPr>
          <a:lstStyle/>
          <a:p>
            <a:r>
              <a:rPr lang="en-GB" i="1" dirty="0"/>
              <a:t>“When we understand that slide, we’ll have won the war”</a:t>
            </a:r>
            <a:endParaRPr lang="en-US" sz="72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A2503F-92BA-854C-8182-DCD009F035E7}"/>
              </a:ext>
            </a:extLst>
          </p:cNvPr>
          <p:cNvSpPr txBox="1"/>
          <p:nvPr/>
        </p:nvSpPr>
        <p:spPr>
          <a:xfrm>
            <a:off x="6603999" y="4237239"/>
            <a:ext cx="3955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General Stanley McChrystal,</a:t>
            </a:r>
          </a:p>
          <a:p>
            <a:r>
              <a:rPr lang="en-GB" dirty="0"/>
              <a:t>(then) Head of US Forces in Afghanistan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57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60000"/>
                <a:lumOff val="4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A1608-E4D6-C94C-8624-A450BA0F1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02" y="2319867"/>
            <a:ext cx="10556111" cy="2256038"/>
          </a:xfrm>
        </p:spPr>
        <p:txBody>
          <a:bodyPr>
            <a:noAutofit/>
          </a:bodyPr>
          <a:lstStyle/>
          <a:p>
            <a:r>
              <a:rPr lang="en-GB" sz="7200" b="1" dirty="0">
                <a:solidFill>
                  <a:schemeClr val="bg2">
                    <a:lumMod val="25000"/>
                  </a:schemeClr>
                </a:solidFill>
              </a:rPr>
              <a:t>PowerPoint even has its own political party</a:t>
            </a:r>
            <a:endParaRPr lang="en-US" sz="7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764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389DE13C-C2FB-7040-BC42-7507F7E2E3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-63501"/>
            <a:ext cx="11074400" cy="6921501"/>
          </a:xfrm>
        </p:spPr>
      </p:pic>
    </p:spTree>
    <p:extLst>
      <p:ext uri="{BB962C8B-B14F-4D97-AF65-F5344CB8AC3E}">
        <p14:creationId xmlns:p14="http://schemas.microsoft.com/office/powerpoint/2010/main" val="1776706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9875EBD-6862-8A49-99B3-F38F9B024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6" y="-21961"/>
            <a:ext cx="11007937" cy="6879961"/>
          </a:xfrm>
        </p:spPr>
      </p:pic>
    </p:spTree>
    <p:extLst>
      <p:ext uri="{BB962C8B-B14F-4D97-AF65-F5344CB8AC3E}">
        <p14:creationId xmlns:p14="http://schemas.microsoft.com/office/powerpoint/2010/main" val="314424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5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9875EBD-6862-8A49-99B3-F38F9B024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96" y="-21961"/>
            <a:ext cx="11007937" cy="6879961"/>
          </a:xfrm>
        </p:spPr>
      </p:pic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xmlns="" id="{2E8C4F63-D557-1D4A-9B95-45B13C456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5" t="13863" r="47932" b="80985"/>
          <a:stretch/>
        </p:blipFill>
        <p:spPr>
          <a:xfrm>
            <a:off x="403888" y="3418019"/>
            <a:ext cx="11493732" cy="966765"/>
          </a:xfrm>
          <a:prstGeom prst="rect">
            <a:avLst/>
          </a:prstGeom>
          <a:ln w="127000">
            <a:solidFill>
              <a:schemeClr val="tx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FD7C97E6-5496-7C4C-AEF2-34AC04B8F27B}"/>
              </a:ext>
            </a:extLst>
          </p:cNvPr>
          <p:cNvCxnSpPr>
            <a:cxnSpLocks/>
          </p:cNvCxnSpPr>
          <p:nvPr/>
        </p:nvCxnSpPr>
        <p:spPr>
          <a:xfrm>
            <a:off x="6417733" y="1052762"/>
            <a:ext cx="5573545" cy="22926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9256C3D-A367-4548-854A-859C871AEF8B}"/>
              </a:ext>
            </a:extLst>
          </p:cNvPr>
          <p:cNvCxnSpPr>
            <a:cxnSpLocks/>
          </p:cNvCxnSpPr>
          <p:nvPr/>
        </p:nvCxnSpPr>
        <p:spPr>
          <a:xfrm flipH="1">
            <a:off x="322217" y="1052762"/>
            <a:ext cx="1895204" cy="229260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551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6100</TotalTime>
  <Words>306</Words>
  <Application>Microsoft Macintosh PowerPoint</Application>
  <PresentationFormat>Widescreen</PresentationFormat>
  <Paragraphs>74</Paragraphs>
  <Slides>45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Impact</vt:lpstr>
      <vt:lpstr>Office Theme</vt:lpstr>
      <vt:lpstr>PowerPoint…</vt:lpstr>
      <vt:lpstr>It gets a lot of stick</vt:lpstr>
      <vt:lpstr>“PowerPoint makes us stupid.”</vt:lpstr>
      <vt:lpstr>PowerPoint Presentation</vt:lpstr>
      <vt:lpstr>“When we understand that slide, we’ll have won the war”</vt:lpstr>
      <vt:lpstr>PowerPoint even has its own political party</vt:lpstr>
      <vt:lpstr>PowerPoint Presentation</vt:lpstr>
      <vt:lpstr>PowerPoint Presentation</vt:lpstr>
      <vt:lpstr>PowerPoint Presentation</vt:lpstr>
      <vt:lpstr>Creating PowerPoint files with Officegen and Node.js</vt:lpstr>
      <vt:lpstr>PowerPoint is very popular for making diagrams</vt:lpstr>
      <vt:lpstr>PowerPoint Presentation</vt:lpstr>
      <vt:lpstr>We wanted to use this diagram across many clients, but it took a long time to create each one</vt:lpstr>
      <vt:lpstr>So we looked at ways to solve that problem</vt:lpstr>
      <vt:lpstr>and discovered a way to solve it using Node.js</vt:lpstr>
      <vt:lpstr>You don’t need PowerPoint to create PowerPoint files</vt:lpstr>
      <vt:lpstr>You can create them with a text editor</vt:lpstr>
      <vt:lpstr>How is this possible?</vt:lpstr>
      <vt:lpstr>WHAT IF I TOLD YOU</vt:lpstr>
      <vt:lpstr>PowerPoint Presentation</vt:lpstr>
      <vt:lpstr>PowerPoint Presentation</vt:lpstr>
      <vt:lpstr>Office Open XML file format</vt:lpstr>
      <vt:lpstr>A way to future-proof documents so that they are still readable long after the software that created them is gone*</vt:lpstr>
      <vt:lpstr>A way to future-proof documents so that they are still readable long after the software that created them is gone*</vt:lpstr>
      <vt:lpstr>http://bit.ly/1HKT1TH</vt:lpstr>
      <vt:lpstr>http://bit.ly/2DzQFuK</vt:lpstr>
      <vt:lpstr>You don’t have to write XML by hand to make these PowerPoint files</vt:lpstr>
      <vt:lpstr>PptxGenJS</vt:lpstr>
      <vt:lpstr>Officegen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Officegen</vt:lpstr>
      <vt:lpstr>PptxGenJS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PowerPoint files with Officegen and Node.js</dc:title>
  <dc:creator>Paul Jensen</dc:creator>
  <cp:lastModifiedBy>Paul Jensen</cp:lastModifiedBy>
  <cp:revision>46</cp:revision>
  <dcterms:created xsi:type="dcterms:W3CDTF">2018-01-20T14:34:12Z</dcterms:created>
  <dcterms:modified xsi:type="dcterms:W3CDTF">2018-01-29T10:20:29Z</dcterms:modified>
</cp:coreProperties>
</file>